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51600" cx="9288000"/>
  <p:notesSz cx="6858000" cy="9144000"/>
  <p:embeddedFontLst>
    <p:embeddedFont>
      <p:font typeface="Comfortaa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3">
          <p15:clr>
            <a:srgbClr val="747775"/>
          </p15:clr>
        </p15:guide>
        <p15:guide id="2" pos="292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3" orient="horz"/>
        <p:guide pos="292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Comfortaa-bold.fntdata"/><Relationship Id="rId9" Type="http://schemas.openxmlformats.org/officeDocument/2006/relationships/font" Target="fonts/Comforta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38167" y="685800"/>
            <a:ext cx="6182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52ed22774_0_0:notes"/>
          <p:cNvSpPr/>
          <p:nvPr>
            <p:ph idx="2" type="sldImg"/>
          </p:nvPr>
        </p:nvSpPr>
        <p:spPr>
          <a:xfrm>
            <a:off x="338167" y="685800"/>
            <a:ext cx="6182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552ed227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38167" y="685800"/>
            <a:ext cx="6182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55214176b8_1_1:notes"/>
          <p:cNvSpPr/>
          <p:nvPr>
            <p:ph idx="2" type="sldImg"/>
          </p:nvPr>
        </p:nvSpPr>
        <p:spPr>
          <a:xfrm>
            <a:off x="338167" y="685800"/>
            <a:ext cx="6182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55214176b8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6617" y="745748"/>
            <a:ext cx="8654700" cy="2055900"/>
          </a:xfrm>
          <a:prstGeom prst="rect">
            <a:avLst/>
          </a:prstGeom>
        </p:spPr>
        <p:txBody>
          <a:bodyPr anchorCtr="0" anchor="b" bIns="92425" lIns="92425" spcFirstLastPara="1" rIns="92425" wrap="square" tIns="92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6609" y="2838588"/>
            <a:ext cx="8654700" cy="793800"/>
          </a:xfrm>
          <a:prstGeom prst="rect">
            <a:avLst/>
          </a:prstGeom>
        </p:spPr>
        <p:txBody>
          <a:bodyPr anchorCtr="0" anchor="t" bIns="92425" lIns="92425" spcFirstLastPara="1" rIns="92425" wrap="square" tIns="92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605882" y="4670560"/>
            <a:ext cx="557400" cy="394200"/>
          </a:xfrm>
          <a:prstGeom prst="rect">
            <a:avLst/>
          </a:prstGeom>
        </p:spPr>
        <p:txBody>
          <a:bodyPr anchorCtr="0" anchor="ctr" bIns="92425" lIns="92425" spcFirstLastPara="1" rIns="92425" wrap="square" tIns="92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6609" y="1107867"/>
            <a:ext cx="8654700" cy="1966500"/>
          </a:xfrm>
          <a:prstGeom prst="rect">
            <a:avLst/>
          </a:prstGeom>
        </p:spPr>
        <p:txBody>
          <a:bodyPr anchorCtr="0" anchor="b" bIns="92425" lIns="92425" spcFirstLastPara="1" rIns="92425" wrap="square" tIns="92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6609" y="3157189"/>
            <a:ext cx="8654700" cy="1302900"/>
          </a:xfrm>
          <a:prstGeom prst="rect">
            <a:avLst/>
          </a:prstGeom>
        </p:spPr>
        <p:txBody>
          <a:bodyPr anchorCtr="0" anchor="t" bIns="92425" lIns="92425" spcFirstLastPara="1" rIns="92425" wrap="square" tIns="92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605882" y="4670560"/>
            <a:ext cx="557400" cy="394200"/>
          </a:xfrm>
          <a:prstGeom prst="rect">
            <a:avLst/>
          </a:prstGeom>
        </p:spPr>
        <p:txBody>
          <a:bodyPr anchorCtr="0" anchor="ctr" bIns="92425" lIns="92425" spcFirstLastPara="1" rIns="92425" wrap="square" tIns="92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05882" y="4670560"/>
            <a:ext cx="557400" cy="394200"/>
          </a:xfrm>
          <a:prstGeom prst="rect">
            <a:avLst/>
          </a:prstGeom>
        </p:spPr>
        <p:txBody>
          <a:bodyPr anchorCtr="0" anchor="ctr" bIns="92425" lIns="92425" spcFirstLastPara="1" rIns="92425" wrap="square" tIns="92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6609" y="2154237"/>
            <a:ext cx="8654700" cy="843000"/>
          </a:xfrm>
          <a:prstGeom prst="rect">
            <a:avLst/>
          </a:prstGeom>
        </p:spPr>
        <p:txBody>
          <a:bodyPr anchorCtr="0" anchor="ctr" bIns="92425" lIns="92425" spcFirstLastPara="1" rIns="92425" wrap="square" tIns="92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605882" y="4670560"/>
            <a:ext cx="557400" cy="394200"/>
          </a:xfrm>
          <a:prstGeom prst="rect">
            <a:avLst/>
          </a:prstGeom>
        </p:spPr>
        <p:txBody>
          <a:bodyPr anchorCtr="0" anchor="ctr" bIns="92425" lIns="92425" spcFirstLastPara="1" rIns="92425" wrap="square" tIns="92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6609" y="445726"/>
            <a:ext cx="8654700" cy="573600"/>
          </a:xfrm>
          <a:prstGeom prst="rect">
            <a:avLst/>
          </a:prstGeom>
        </p:spPr>
        <p:txBody>
          <a:bodyPr anchorCtr="0" anchor="t" bIns="92425" lIns="92425" spcFirstLastPara="1" rIns="92425" wrap="square" tIns="92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6609" y="1154290"/>
            <a:ext cx="8654700" cy="3421800"/>
          </a:xfrm>
          <a:prstGeom prst="rect">
            <a:avLst/>
          </a:prstGeom>
        </p:spPr>
        <p:txBody>
          <a:bodyPr anchorCtr="0" anchor="t" bIns="92425" lIns="92425" spcFirstLastPara="1" rIns="92425" wrap="square" tIns="92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605882" y="4670560"/>
            <a:ext cx="557400" cy="394200"/>
          </a:xfrm>
          <a:prstGeom prst="rect">
            <a:avLst/>
          </a:prstGeom>
        </p:spPr>
        <p:txBody>
          <a:bodyPr anchorCtr="0" anchor="ctr" bIns="92425" lIns="92425" spcFirstLastPara="1" rIns="92425" wrap="square" tIns="92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6609" y="445726"/>
            <a:ext cx="8654700" cy="573600"/>
          </a:xfrm>
          <a:prstGeom prst="rect">
            <a:avLst/>
          </a:prstGeom>
        </p:spPr>
        <p:txBody>
          <a:bodyPr anchorCtr="0" anchor="t" bIns="92425" lIns="92425" spcFirstLastPara="1" rIns="92425" wrap="square" tIns="92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6609" y="1154290"/>
            <a:ext cx="4062900" cy="3421800"/>
          </a:xfrm>
          <a:prstGeom prst="rect">
            <a:avLst/>
          </a:prstGeom>
        </p:spPr>
        <p:txBody>
          <a:bodyPr anchorCtr="0" anchor="t" bIns="92425" lIns="92425" spcFirstLastPara="1" rIns="92425" wrap="square" tIns="92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908501" y="1154290"/>
            <a:ext cx="4062900" cy="3421800"/>
          </a:xfrm>
          <a:prstGeom prst="rect">
            <a:avLst/>
          </a:prstGeom>
        </p:spPr>
        <p:txBody>
          <a:bodyPr anchorCtr="0" anchor="t" bIns="92425" lIns="92425" spcFirstLastPara="1" rIns="92425" wrap="square" tIns="92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605882" y="4670560"/>
            <a:ext cx="557400" cy="394200"/>
          </a:xfrm>
          <a:prstGeom prst="rect">
            <a:avLst/>
          </a:prstGeom>
        </p:spPr>
        <p:txBody>
          <a:bodyPr anchorCtr="0" anchor="ctr" bIns="92425" lIns="92425" spcFirstLastPara="1" rIns="92425" wrap="square" tIns="92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6609" y="445726"/>
            <a:ext cx="8654700" cy="573600"/>
          </a:xfrm>
          <a:prstGeom prst="rect">
            <a:avLst/>
          </a:prstGeom>
        </p:spPr>
        <p:txBody>
          <a:bodyPr anchorCtr="0" anchor="t" bIns="92425" lIns="92425" spcFirstLastPara="1" rIns="92425" wrap="square" tIns="92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605882" y="4670560"/>
            <a:ext cx="557400" cy="394200"/>
          </a:xfrm>
          <a:prstGeom prst="rect">
            <a:avLst/>
          </a:prstGeom>
        </p:spPr>
        <p:txBody>
          <a:bodyPr anchorCtr="0" anchor="ctr" bIns="92425" lIns="92425" spcFirstLastPara="1" rIns="92425" wrap="square" tIns="92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6609" y="556475"/>
            <a:ext cx="2852100" cy="756900"/>
          </a:xfrm>
          <a:prstGeom prst="rect">
            <a:avLst/>
          </a:prstGeom>
        </p:spPr>
        <p:txBody>
          <a:bodyPr anchorCtr="0" anchor="b" bIns="92425" lIns="92425" spcFirstLastPara="1" rIns="92425" wrap="square" tIns="92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6609" y="1391788"/>
            <a:ext cx="2852100" cy="3184500"/>
          </a:xfrm>
          <a:prstGeom prst="rect">
            <a:avLst/>
          </a:prstGeom>
        </p:spPr>
        <p:txBody>
          <a:bodyPr anchorCtr="0" anchor="t" bIns="92425" lIns="92425" spcFirstLastPara="1" rIns="92425" wrap="square" tIns="92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605882" y="4670560"/>
            <a:ext cx="557400" cy="394200"/>
          </a:xfrm>
          <a:prstGeom prst="rect">
            <a:avLst/>
          </a:prstGeom>
        </p:spPr>
        <p:txBody>
          <a:bodyPr anchorCtr="0" anchor="ctr" bIns="92425" lIns="92425" spcFirstLastPara="1" rIns="92425" wrap="square" tIns="92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7970" y="450859"/>
            <a:ext cx="6468000" cy="4097100"/>
          </a:xfrm>
          <a:prstGeom prst="rect">
            <a:avLst/>
          </a:prstGeom>
        </p:spPr>
        <p:txBody>
          <a:bodyPr anchorCtr="0" anchor="ctr" bIns="92425" lIns="92425" spcFirstLastPara="1" rIns="92425" wrap="square" tIns="92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605882" y="4670560"/>
            <a:ext cx="557400" cy="394200"/>
          </a:xfrm>
          <a:prstGeom prst="rect">
            <a:avLst/>
          </a:prstGeom>
        </p:spPr>
        <p:txBody>
          <a:bodyPr anchorCtr="0" anchor="ctr" bIns="92425" lIns="92425" spcFirstLastPara="1" rIns="92425" wrap="square" tIns="92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644000" y="-125"/>
            <a:ext cx="4644000" cy="515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2425" lIns="92425" spcFirstLastPara="1" rIns="92425" wrap="square" tIns="92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9681" y="1235117"/>
            <a:ext cx="4108800" cy="1484700"/>
          </a:xfrm>
          <a:prstGeom prst="rect">
            <a:avLst/>
          </a:prstGeom>
        </p:spPr>
        <p:txBody>
          <a:bodyPr anchorCtr="0" anchor="b" bIns="92425" lIns="92425" spcFirstLastPara="1" rIns="92425" wrap="square" tIns="92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9681" y="2807489"/>
            <a:ext cx="4108800" cy="1236900"/>
          </a:xfrm>
          <a:prstGeom prst="rect">
            <a:avLst/>
          </a:prstGeom>
        </p:spPr>
        <p:txBody>
          <a:bodyPr anchorCtr="0" anchor="t" bIns="92425" lIns="92425" spcFirstLastPara="1" rIns="92425" wrap="square" tIns="92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017287" y="725215"/>
            <a:ext cx="3897300" cy="3700800"/>
          </a:xfrm>
          <a:prstGeom prst="rect">
            <a:avLst/>
          </a:prstGeom>
        </p:spPr>
        <p:txBody>
          <a:bodyPr anchorCtr="0" anchor="ctr" bIns="92425" lIns="92425" spcFirstLastPara="1" rIns="92425" wrap="square" tIns="92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605882" y="4670560"/>
            <a:ext cx="557400" cy="394200"/>
          </a:xfrm>
          <a:prstGeom prst="rect">
            <a:avLst/>
          </a:prstGeom>
        </p:spPr>
        <p:txBody>
          <a:bodyPr anchorCtr="0" anchor="ctr" bIns="92425" lIns="92425" spcFirstLastPara="1" rIns="92425" wrap="square" tIns="92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6609" y="4237237"/>
            <a:ext cx="6093300" cy="606000"/>
          </a:xfrm>
          <a:prstGeom prst="rect">
            <a:avLst/>
          </a:prstGeom>
        </p:spPr>
        <p:txBody>
          <a:bodyPr anchorCtr="0" anchor="ctr" bIns="92425" lIns="92425" spcFirstLastPara="1" rIns="92425" wrap="square" tIns="92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605882" y="4670560"/>
            <a:ext cx="557400" cy="394200"/>
          </a:xfrm>
          <a:prstGeom prst="rect">
            <a:avLst/>
          </a:prstGeom>
        </p:spPr>
        <p:txBody>
          <a:bodyPr anchorCtr="0" anchor="ctr" bIns="92425" lIns="92425" spcFirstLastPara="1" rIns="92425" wrap="square" tIns="92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6609" y="445726"/>
            <a:ext cx="86547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2425" lIns="92425" spcFirstLastPara="1" rIns="92425" wrap="square" tIns="92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6609" y="1154290"/>
            <a:ext cx="8654700" cy="3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2425" lIns="92425" spcFirstLastPara="1" rIns="92425" wrap="square" tIns="92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05882" y="4670560"/>
            <a:ext cx="5574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2425" lIns="92425" spcFirstLastPara="1" rIns="92425" wrap="square" tIns="92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gif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gif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76250" y="2328583"/>
            <a:ext cx="8335375" cy="49432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gradFill>
                  <a:gsLst>
                    <a:gs pos="0">
                      <a:srgbClr val="D4E5F5"/>
                    </a:gs>
                    <a:gs pos="100000">
                      <a:srgbClr val="70A4D5"/>
                    </a:gs>
                  </a:gsLst>
                  <a:lin ang="5400012" scaled="0"/>
                </a:gradFill>
                <a:latin typeface="Arial"/>
              </a:rPr>
              <a:t>Confucius's Quotes and Facts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3570100" y="171695"/>
            <a:ext cx="18576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2425" lIns="92425" spcFirstLastPara="1" rIns="92425" wrap="square" tIns="92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latin typeface="Verdana"/>
                <a:ea typeface="Verdana"/>
                <a:cs typeface="Verdana"/>
                <a:sym typeface="Verdana"/>
              </a:rPr>
              <a:t>Confucius</a:t>
            </a:r>
            <a:endParaRPr b="1" sz="2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159700" y="71525"/>
            <a:ext cx="3410400" cy="48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2425" lIns="92425" spcFirstLastPara="1" rIns="92425" wrap="square" tIns="92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Comfortaa"/>
                <a:ea typeface="Comfortaa"/>
                <a:cs typeface="Comfortaa"/>
                <a:sym typeface="Comfortaa"/>
              </a:rPr>
              <a:t>Facts</a:t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Comfortaa"/>
                <a:ea typeface="Comfortaa"/>
                <a:cs typeface="Comfortaa"/>
                <a:sym typeface="Comfortaa"/>
              </a:rPr>
              <a:t>Confucius’s father died when he was only 3, it’s because his dad was a warrior.</a:t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Comfortaa"/>
                <a:ea typeface="Comfortaa"/>
                <a:cs typeface="Comfortaa"/>
                <a:sym typeface="Comfortaa"/>
              </a:rPr>
              <a:t>Confucius's mother had no choice but to move since her husband died, but Confucius was sad but he knew that he had a long life ahead of him.</a:t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Comfortaa"/>
                <a:ea typeface="Comfortaa"/>
                <a:cs typeface="Comfortaa"/>
                <a:sym typeface="Comfortaa"/>
              </a:rPr>
              <a:t>Confucius was born before Jesus.</a:t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Comfortaa"/>
                <a:ea typeface="Comfortaa"/>
                <a:cs typeface="Comfortaa"/>
                <a:sym typeface="Comfortaa"/>
              </a:rPr>
              <a:t>Confucius was the first teacher in China and he was a philosopher.</a:t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5623825" y="71525"/>
            <a:ext cx="35775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Comfortaa"/>
                <a:ea typeface="Comfortaa"/>
                <a:cs typeface="Comfortaa"/>
                <a:sym typeface="Comfortaa"/>
              </a:rPr>
              <a:t>Facts</a:t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Comfortaa"/>
                <a:ea typeface="Comfortaa"/>
                <a:cs typeface="Comfortaa"/>
                <a:sym typeface="Comfortaa"/>
              </a:rPr>
              <a:t>Confucius is </a:t>
            </a:r>
            <a:r>
              <a:rPr b="1" lang="en-GB" sz="1600">
                <a:latin typeface="Comfortaa"/>
                <a:ea typeface="Comfortaa"/>
                <a:cs typeface="Comfortaa"/>
                <a:sym typeface="Comfortaa"/>
              </a:rPr>
              <a:t>from China and was born in Qufu.</a:t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Comfortaa"/>
                <a:ea typeface="Comfortaa"/>
                <a:cs typeface="Comfortaa"/>
                <a:sym typeface="Comfortaa"/>
              </a:rPr>
              <a:t>Confucius started his career around 24 .</a:t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Comfortaa"/>
                <a:ea typeface="Comfortaa"/>
                <a:cs typeface="Comfortaa"/>
                <a:sym typeface="Comfortaa"/>
              </a:rPr>
              <a:t>Confucius family was poor ever since his dad die and his mum was taking care of him.</a:t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Comfortaa"/>
                <a:ea typeface="Comfortaa"/>
                <a:cs typeface="Comfortaa"/>
                <a:sym typeface="Comfortaa"/>
              </a:rPr>
              <a:t>Confucius real name is Kong Qiu.</a:t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Comfortaa"/>
                <a:ea typeface="Comfortaa"/>
                <a:cs typeface="Comfortaa"/>
                <a:sym typeface="Comfortaa"/>
              </a:rPr>
              <a:t>Confucius had a wife and he was married to her when he was 19.</a:t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5650" y="970787"/>
            <a:ext cx="2146500" cy="28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3806850" y="214675"/>
            <a:ext cx="1674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Verdana"/>
                <a:ea typeface="Verdana"/>
                <a:cs typeface="Verdana"/>
                <a:sym typeface="Verdana"/>
              </a:rPr>
              <a:t>Confucius</a:t>
            </a:r>
            <a:endParaRPr b="1" sz="2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00950" y="815650"/>
            <a:ext cx="85572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omfortaa"/>
                <a:ea typeface="Comfortaa"/>
                <a:cs typeface="Comfortaa"/>
                <a:sym typeface="Comfortaa"/>
              </a:rPr>
              <a:t>                                                     </a:t>
            </a:r>
            <a:r>
              <a:rPr b="1" lang="en-GB" sz="1800">
                <a:latin typeface="Comfortaa"/>
                <a:ea typeface="Comfortaa"/>
                <a:cs typeface="Comfortaa"/>
                <a:sym typeface="Comfortaa"/>
              </a:rPr>
              <a:t>Quotes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omfortaa"/>
                <a:ea typeface="Comfortaa"/>
                <a:cs typeface="Comfortaa"/>
                <a:sym typeface="Comfortaa"/>
              </a:rPr>
              <a:t>“It does not matter how slow you go as long as you don’t stop.”</a:t>
            </a:r>
            <a:br>
              <a:rPr b="1" lang="en-GB" sz="1800">
                <a:latin typeface="Comfortaa"/>
                <a:ea typeface="Comfortaa"/>
                <a:cs typeface="Comfortaa"/>
                <a:sym typeface="Comfortaa"/>
              </a:rPr>
            </a:b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omfortaa"/>
                <a:ea typeface="Comfortaa"/>
                <a:cs typeface="Comfortaa"/>
                <a:sym typeface="Comfortaa"/>
              </a:rPr>
              <a:t>“Virtue is not left to stand alone.”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omfortaa"/>
                <a:ea typeface="Comfortaa"/>
                <a:cs typeface="Comfortaa"/>
                <a:sym typeface="Comfortaa"/>
              </a:rPr>
              <a:t>“The object of a superior man is truth.”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omfortaa"/>
                <a:ea typeface="Comfortaa"/>
                <a:cs typeface="Comfortaa"/>
                <a:sym typeface="Comfortaa"/>
              </a:rPr>
              <a:t>“ When you have faults do not fear to abandon them.”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omfortaa"/>
                <a:ea typeface="Comfortaa"/>
                <a:cs typeface="Comfortaa"/>
                <a:sym typeface="Comfortaa"/>
              </a:rPr>
              <a:t>“ If you are the smartest in the room, that means your in the wrong room.”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omfortaa"/>
                <a:ea typeface="Comfortaa"/>
                <a:cs typeface="Comfortaa"/>
                <a:sym typeface="Comfortaa"/>
              </a:rPr>
              <a:t>“To see what is right and not to go it is want of courage, or of a principal.”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1425" y="1473950"/>
            <a:ext cx="2178525" cy="19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